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9"/>
    <p:restoredTop sz="94681"/>
  </p:normalViewPr>
  <p:slideViewPr>
    <p:cSldViewPr snapToGrid="0">
      <p:cViewPr>
        <p:scale>
          <a:sx n="83" d="100"/>
          <a:sy n="83" d="100"/>
        </p:scale>
        <p:origin x="18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09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30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20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2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46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13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50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92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07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80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8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7A31-C2EE-F746-BF65-08835CCB21A6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14335-29FA-6843-8C16-4578876BB1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7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6541601-3F5B-C76E-509D-C0E5B23F37B3}"/>
              </a:ext>
            </a:extLst>
          </p:cNvPr>
          <p:cNvSpPr/>
          <p:nvPr/>
        </p:nvSpPr>
        <p:spPr>
          <a:xfrm>
            <a:off x="83127" y="96253"/>
            <a:ext cx="6716684" cy="9721515"/>
          </a:xfrm>
          <a:custGeom>
            <a:avLst/>
            <a:gdLst>
              <a:gd name="connsiteX0" fmla="*/ 0 w 6716684"/>
              <a:gd name="connsiteY0" fmla="*/ 0 h 9721515"/>
              <a:gd name="connsiteX1" fmla="*/ 671668 w 6716684"/>
              <a:gd name="connsiteY1" fmla="*/ 0 h 9721515"/>
              <a:gd name="connsiteX2" fmla="*/ 1410504 w 6716684"/>
              <a:gd name="connsiteY2" fmla="*/ 0 h 9721515"/>
              <a:gd name="connsiteX3" fmla="*/ 2149339 w 6716684"/>
              <a:gd name="connsiteY3" fmla="*/ 0 h 9721515"/>
              <a:gd name="connsiteX4" fmla="*/ 2955341 w 6716684"/>
              <a:gd name="connsiteY4" fmla="*/ 0 h 9721515"/>
              <a:gd name="connsiteX5" fmla="*/ 3627009 w 6716684"/>
              <a:gd name="connsiteY5" fmla="*/ 0 h 9721515"/>
              <a:gd name="connsiteX6" fmla="*/ 4365845 w 6716684"/>
              <a:gd name="connsiteY6" fmla="*/ 0 h 9721515"/>
              <a:gd name="connsiteX7" fmla="*/ 5037513 w 6716684"/>
              <a:gd name="connsiteY7" fmla="*/ 0 h 9721515"/>
              <a:gd name="connsiteX8" fmla="*/ 5709181 w 6716684"/>
              <a:gd name="connsiteY8" fmla="*/ 0 h 9721515"/>
              <a:gd name="connsiteX9" fmla="*/ 6716684 w 6716684"/>
              <a:gd name="connsiteY9" fmla="*/ 0 h 9721515"/>
              <a:gd name="connsiteX10" fmla="*/ 6716684 w 6716684"/>
              <a:gd name="connsiteY10" fmla="*/ 402748 h 9721515"/>
              <a:gd name="connsiteX11" fmla="*/ 6716684 w 6716684"/>
              <a:gd name="connsiteY11" fmla="*/ 1194358 h 9721515"/>
              <a:gd name="connsiteX12" fmla="*/ 6716684 w 6716684"/>
              <a:gd name="connsiteY12" fmla="*/ 1694321 h 9721515"/>
              <a:gd name="connsiteX13" fmla="*/ 6716684 w 6716684"/>
              <a:gd name="connsiteY13" fmla="*/ 2485930 h 9721515"/>
              <a:gd name="connsiteX14" fmla="*/ 6716684 w 6716684"/>
              <a:gd name="connsiteY14" fmla="*/ 3083109 h 9721515"/>
              <a:gd name="connsiteX15" fmla="*/ 6716684 w 6716684"/>
              <a:gd name="connsiteY15" fmla="*/ 3583073 h 9721515"/>
              <a:gd name="connsiteX16" fmla="*/ 6716684 w 6716684"/>
              <a:gd name="connsiteY16" fmla="*/ 3985821 h 9721515"/>
              <a:gd name="connsiteX17" fmla="*/ 6716684 w 6716684"/>
              <a:gd name="connsiteY17" fmla="*/ 4485785 h 9721515"/>
              <a:gd name="connsiteX18" fmla="*/ 6716684 w 6716684"/>
              <a:gd name="connsiteY18" fmla="*/ 4985748 h 9721515"/>
              <a:gd name="connsiteX19" fmla="*/ 6716684 w 6716684"/>
              <a:gd name="connsiteY19" fmla="*/ 5680142 h 9721515"/>
              <a:gd name="connsiteX20" fmla="*/ 6716684 w 6716684"/>
              <a:gd name="connsiteY20" fmla="*/ 6374536 h 9721515"/>
              <a:gd name="connsiteX21" fmla="*/ 6716684 w 6716684"/>
              <a:gd name="connsiteY21" fmla="*/ 6971715 h 9721515"/>
              <a:gd name="connsiteX22" fmla="*/ 6716684 w 6716684"/>
              <a:gd name="connsiteY22" fmla="*/ 7860539 h 9721515"/>
              <a:gd name="connsiteX23" fmla="*/ 6716684 w 6716684"/>
              <a:gd name="connsiteY23" fmla="*/ 8360503 h 9721515"/>
              <a:gd name="connsiteX24" fmla="*/ 6716684 w 6716684"/>
              <a:gd name="connsiteY24" fmla="*/ 9721515 h 9721515"/>
              <a:gd name="connsiteX25" fmla="*/ 6179349 w 6716684"/>
              <a:gd name="connsiteY25" fmla="*/ 9721515 h 9721515"/>
              <a:gd name="connsiteX26" fmla="*/ 5709181 w 6716684"/>
              <a:gd name="connsiteY26" fmla="*/ 9721515 h 9721515"/>
              <a:gd name="connsiteX27" fmla="*/ 4903179 w 6716684"/>
              <a:gd name="connsiteY27" fmla="*/ 9721515 h 9721515"/>
              <a:gd name="connsiteX28" fmla="*/ 4298678 w 6716684"/>
              <a:gd name="connsiteY28" fmla="*/ 9721515 h 9721515"/>
              <a:gd name="connsiteX29" fmla="*/ 3559843 w 6716684"/>
              <a:gd name="connsiteY29" fmla="*/ 9721515 h 9721515"/>
              <a:gd name="connsiteX30" fmla="*/ 3089675 w 6716684"/>
              <a:gd name="connsiteY30" fmla="*/ 9721515 h 9721515"/>
              <a:gd name="connsiteX31" fmla="*/ 2283673 w 6716684"/>
              <a:gd name="connsiteY31" fmla="*/ 9721515 h 9721515"/>
              <a:gd name="connsiteX32" fmla="*/ 1679171 w 6716684"/>
              <a:gd name="connsiteY32" fmla="*/ 9721515 h 9721515"/>
              <a:gd name="connsiteX33" fmla="*/ 1007503 w 6716684"/>
              <a:gd name="connsiteY33" fmla="*/ 9721515 h 9721515"/>
              <a:gd name="connsiteX34" fmla="*/ 0 w 6716684"/>
              <a:gd name="connsiteY34" fmla="*/ 9721515 h 9721515"/>
              <a:gd name="connsiteX35" fmla="*/ 0 w 6716684"/>
              <a:gd name="connsiteY35" fmla="*/ 8929906 h 9721515"/>
              <a:gd name="connsiteX36" fmla="*/ 0 w 6716684"/>
              <a:gd name="connsiteY36" fmla="*/ 8527157 h 9721515"/>
              <a:gd name="connsiteX37" fmla="*/ 0 w 6716684"/>
              <a:gd name="connsiteY37" fmla="*/ 7832764 h 9721515"/>
              <a:gd name="connsiteX38" fmla="*/ 0 w 6716684"/>
              <a:gd name="connsiteY38" fmla="*/ 7430015 h 9721515"/>
              <a:gd name="connsiteX39" fmla="*/ 0 w 6716684"/>
              <a:gd name="connsiteY39" fmla="*/ 6638406 h 9721515"/>
              <a:gd name="connsiteX40" fmla="*/ 0 w 6716684"/>
              <a:gd name="connsiteY40" fmla="*/ 5944012 h 9721515"/>
              <a:gd name="connsiteX41" fmla="*/ 0 w 6716684"/>
              <a:gd name="connsiteY41" fmla="*/ 5152403 h 9721515"/>
              <a:gd name="connsiteX42" fmla="*/ 0 w 6716684"/>
              <a:gd name="connsiteY42" fmla="*/ 4458009 h 9721515"/>
              <a:gd name="connsiteX43" fmla="*/ 0 w 6716684"/>
              <a:gd name="connsiteY43" fmla="*/ 3666400 h 9721515"/>
              <a:gd name="connsiteX44" fmla="*/ 0 w 6716684"/>
              <a:gd name="connsiteY44" fmla="*/ 2874791 h 9721515"/>
              <a:gd name="connsiteX45" fmla="*/ 0 w 6716684"/>
              <a:gd name="connsiteY45" fmla="*/ 1985967 h 9721515"/>
              <a:gd name="connsiteX46" fmla="*/ 0 w 6716684"/>
              <a:gd name="connsiteY46" fmla="*/ 1583218 h 9721515"/>
              <a:gd name="connsiteX47" fmla="*/ 0 w 6716684"/>
              <a:gd name="connsiteY47" fmla="*/ 1180470 h 9721515"/>
              <a:gd name="connsiteX48" fmla="*/ 0 w 6716684"/>
              <a:gd name="connsiteY48" fmla="*/ 0 h 972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716684" h="9721515" fill="none" extrusionOk="0">
                <a:moveTo>
                  <a:pt x="0" y="0"/>
                </a:moveTo>
                <a:cubicBezTo>
                  <a:pt x="247144" y="-33158"/>
                  <a:pt x="439000" y="13950"/>
                  <a:pt x="671668" y="0"/>
                </a:cubicBezTo>
                <a:cubicBezTo>
                  <a:pt x="904336" y="-13950"/>
                  <a:pt x="1122680" y="-33552"/>
                  <a:pt x="1410504" y="0"/>
                </a:cubicBezTo>
                <a:cubicBezTo>
                  <a:pt x="1698328" y="33552"/>
                  <a:pt x="1782882" y="-18871"/>
                  <a:pt x="2149339" y="0"/>
                </a:cubicBezTo>
                <a:cubicBezTo>
                  <a:pt x="2515796" y="18871"/>
                  <a:pt x="2570983" y="24884"/>
                  <a:pt x="2955341" y="0"/>
                </a:cubicBezTo>
                <a:cubicBezTo>
                  <a:pt x="3339699" y="-24884"/>
                  <a:pt x="3380284" y="15143"/>
                  <a:pt x="3627009" y="0"/>
                </a:cubicBezTo>
                <a:cubicBezTo>
                  <a:pt x="3873734" y="-15143"/>
                  <a:pt x="4125466" y="-25312"/>
                  <a:pt x="4365845" y="0"/>
                </a:cubicBezTo>
                <a:cubicBezTo>
                  <a:pt x="4606224" y="25312"/>
                  <a:pt x="4848760" y="7258"/>
                  <a:pt x="5037513" y="0"/>
                </a:cubicBezTo>
                <a:cubicBezTo>
                  <a:pt x="5226266" y="-7258"/>
                  <a:pt x="5547072" y="-20732"/>
                  <a:pt x="5709181" y="0"/>
                </a:cubicBezTo>
                <a:cubicBezTo>
                  <a:pt x="5871290" y="20732"/>
                  <a:pt x="6402598" y="-46275"/>
                  <a:pt x="6716684" y="0"/>
                </a:cubicBezTo>
                <a:cubicBezTo>
                  <a:pt x="6697155" y="121983"/>
                  <a:pt x="6727249" y="201383"/>
                  <a:pt x="6716684" y="402748"/>
                </a:cubicBezTo>
                <a:cubicBezTo>
                  <a:pt x="6706119" y="604113"/>
                  <a:pt x="6684608" y="1005539"/>
                  <a:pt x="6716684" y="1194358"/>
                </a:cubicBezTo>
                <a:cubicBezTo>
                  <a:pt x="6748761" y="1383177"/>
                  <a:pt x="6704050" y="1512793"/>
                  <a:pt x="6716684" y="1694321"/>
                </a:cubicBezTo>
                <a:cubicBezTo>
                  <a:pt x="6729318" y="1875849"/>
                  <a:pt x="6696463" y="2227847"/>
                  <a:pt x="6716684" y="2485930"/>
                </a:cubicBezTo>
                <a:cubicBezTo>
                  <a:pt x="6736905" y="2744013"/>
                  <a:pt x="6695194" y="2879844"/>
                  <a:pt x="6716684" y="3083109"/>
                </a:cubicBezTo>
                <a:cubicBezTo>
                  <a:pt x="6738174" y="3286374"/>
                  <a:pt x="6694732" y="3455715"/>
                  <a:pt x="6716684" y="3583073"/>
                </a:cubicBezTo>
                <a:cubicBezTo>
                  <a:pt x="6738636" y="3710431"/>
                  <a:pt x="6700957" y="3786249"/>
                  <a:pt x="6716684" y="3985821"/>
                </a:cubicBezTo>
                <a:cubicBezTo>
                  <a:pt x="6732411" y="4185393"/>
                  <a:pt x="6721765" y="4302956"/>
                  <a:pt x="6716684" y="4485785"/>
                </a:cubicBezTo>
                <a:cubicBezTo>
                  <a:pt x="6711603" y="4668614"/>
                  <a:pt x="6731968" y="4843062"/>
                  <a:pt x="6716684" y="4985748"/>
                </a:cubicBezTo>
                <a:cubicBezTo>
                  <a:pt x="6701400" y="5128434"/>
                  <a:pt x="6724461" y="5408006"/>
                  <a:pt x="6716684" y="5680142"/>
                </a:cubicBezTo>
                <a:cubicBezTo>
                  <a:pt x="6708907" y="5952278"/>
                  <a:pt x="6682356" y="6071431"/>
                  <a:pt x="6716684" y="6374536"/>
                </a:cubicBezTo>
                <a:cubicBezTo>
                  <a:pt x="6751012" y="6677641"/>
                  <a:pt x="6715809" y="6699878"/>
                  <a:pt x="6716684" y="6971715"/>
                </a:cubicBezTo>
                <a:cubicBezTo>
                  <a:pt x="6717559" y="7243552"/>
                  <a:pt x="6749083" y="7602237"/>
                  <a:pt x="6716684" y="7860539"/>
                </a:cubicBezTo>
                <a:cubicBezTo>
                  <a:pt x="6684285" y="8118841"/>
                  <a:pt x="6717452" y="8186801"/>
                  <a:pt x="6716684" y="8360503"/>
                </a:cubicBezTo>
                <a:cubicBezTo>
                  <a:pt x="6715916" y="8534205"/>
                  <a:pt x="6769374" y="9119360"/>
                  <a:pt x="6716684" y="9721515"/>
                </a:cubicBezTo>
                <a:cubicBezTo>
                  <a:pt x="6465209" y="9744079"/>
                  <a:pt x="6396549" y="9703255"/>
                  <a:pt x="6179349" y="9721515"/>
                </a:cubicBezTo>
                <a:cubicBezTo>
                  <a:pt x="5962150" y="9739775"/>
                  <a:pt x="5935011" y="9719817"/>
                  <a:pt x="5709181" y="9721515"/>
                </a:cubicBezTo>
                <a:cubicBezTo>
                  <a:pt x="5483351" y="9723213"/>
                  <a:pt x="5197050" y="9714855"/>
                  <a:pt x="4903179" y="9721515"/>
                </a:cubicBezTo>
                <a:cubicBezTo>
                  <a:pt x="4609308" y="9728175"/>
                  <a:pt x="4593337" y="9711811"/>
                  <a:pt x="4298678" y="9721515"/>
                </a:cubicBezTo>
                <a:cubicBezTo>
                  <a:pt x="4004019" y="9731219"/>
                  <a:pt x="3893487" y="9690620"/>
                  <a:pt x="3559843" y="9721515"/>
                </a:cubicBezTo>
                <a:cubicBezTo>
                  <a:pt x="3226200" y="9752410"/>
                  <a:pt x="3301194" y="9724755"/>
                  <a:pt x="3089675" y="9721515"/>
                </a:cubicBezTo>
                <a:cubicBezTo>
                  <a:pt x="2878156" y="9718275"/>
                  <a:pt x="2669085" y="9702197"/>
                  <a:pt x="2283673" y="9721515"/>
                </a:cubicBezTo>
                <a:cubicBezTo>
                  <a:pt x="1898261" y="9740833"/>
                  <a:pt x="1900505" y="9703865"/>
                  <a:pt x="1679171" y="9721515"/>
                </a:cubicBezTo>
                <a:cubicBezTo>
                  <a:pt x="1457837" y="9739165"/>
                  <a:pt x="1322615" y="9701844"/>
                  <a:pt x="1007503" y="9721515"/>
                </a:cubicBezTo>
                <a:cubicBezTo>
                  <a:pt x="692391" y="9741186"/>
                  <a:pt x="330088" y="9771723"/>
                  <a:pt x="0" y="9721515"/>
                </a:cubicBezTo>
                <a:cubicBezTo>
                  <a:pt x="31588" y="9535208"/>
                  <a:pt x="32549" y="9192661"/>
                  <a:pt x="0" y="8929906"/>
                </a:cubicBezTo>
                <a:cubicBezTo>
                  <a:pt x="-32549" y="8667151"/>
                  <a:pt x="2990" y="8614977"/>
                  <a:pt x="0" y="8527157"/>
                </a:cubicBezTo>
                <a:cubicBezTo>
                  <a:pt x="-2990" y="8439337"/>
                  <a:pt x="-9615" y="8051148"/>
                  <a:pt x="0" y="7832764"/>
                </a:cubicBezTo>
                <a:cubicBezTo>
                  <a:pt x="9615" y="7614380"/>
                  <a:pt x="-10260" y="7526534"/>
                  <a:pt x="0" y="7430015"/>
                </a:cubicBezTo>
                <a:cubicBezTo>
                  <a:pt x="10260" y="7333496"/>
                  <a:pt x="-3135" y="6995314"/>
                  <a:pt x="0" y="6638406"/>
                </a:cubicBezTo>
                <a:cubicBezTo>
                  <a:pt x="3135" y="6281498"/>
                  <a:pt x="23930" y="6174395"/>
                  <a:pt x="0" y="5944012"/>
                </a:cubicBezTo>
                <a:cubicBezTo>
                  <a:pt x="-23930" y="5713629"/>
                  <a:pt x="-4825" y="5507417"/>
                  <a:pt x="0" y="5152403"/>
                </a:cubicBezTo>
                <a:cubicBezTo>
                  <a:pt x="4825" y="4797389"/>
                  <a:pt x="-2340" y="4783129"/>
                  <a:pt x="0" y="4458009"/>
                </a:cubicBezTo>
                <a:cubicBezTo>
                  <a:pt x="2340" y="4132889"/>
                  <a:pt x="7863" y="4012472"/>
                  <a:pt x="0" y="3666400"/>
                </a:cubicBezTo>
                <a:cubicBezTo>
                  <a:pt x="-7863" y="3320328"/>
                  <a:pt x="23197" y="3240601"/>
                  <a:pt x="0" y="2874791"/>
                </a:cubicBezTo>
                <a:cubicBezTo>
                  <a:pt x="-23197" y="2508981"/>
                  <a:pt x="24254" y="2208700"/>
                  <a:pt x="0" y="1985967"/>
                </a:cubicBezTo>
                <a:cubicBezTo>
                  <a:pt x="-24254" y="1763234"/>
                  <a:pt x="-3414" y="1683123"/>
                  <a:pt x="0" y="1583218"/>
                </a:cubicBezTo>
                <a:cubicBezTo>
                  <a:pt x="3414" y="1483313"/>
                  <a:pt x="-8295" y="1328813"/>
                  <a:pt x="0" y="1180470"/>
                </a:cubicBezTo>
                <a:cubicBezTo>
                  <a:pt x="8295" y="1032127"/>
                  <a:pt x="21426" y="414902"/>
                  <a:pt x="0" y="0"/>
                </a:cubicBezTo>
                <a:close/>
              </a:path>
              <a:path w="6716684" h="9721515" stroke="0" extrusionOk="0">
                <a:moveTo>
                  <a:pt x="0" y="0"/>
                </a:moveTo>
                <a:cubicBezTo>
                  <a:pt x="170537" y="-14731"/>
                  <a:pt x="447936" y="22259"/>
                  <a:pt x="604502" y="0"/>
                </a:cubicBezTo>
                <a:cubicBezTo>
                  <a:pt x="761068" y="-22259"/>
                  <a:pt x="971567" y="-13670"/>
                  <a:pt x="1074669" y="0"/>
                </a:cubicBezTo>
                <a:cubicBezTo>
                  <a:pt x="1177771" y="13670"/>
                  <a:pt x="1587044" y="35485"/>
                  <a:pt x="1880672" y="0"/>
                </a:cubicBezTo>
                <a:cubicBezTo>
                  <a:pt x="2174300" y="-35485"/>
                  <a:pt x="2289033" y="20370"/>
                  <a:pt x="2485173" y="0"/>
                </a:cubicBezTo>
                <a:cubicBezTo>
                  <a:pt x="2681313" y="-20370"/>
                  <a:pt x="2792733" y="-10450"/>
                  <a:pt x="3089675" y="0"/>
                </a:cubicBezTo>
                <a:cubicBezTo>
                  <a:pt x="3386617" y="10450"/>
                  <a:pt x="3585257" y="35027"/>
                  <a:pt x="3895677" y="0"/>
                </a:cubicBezTo>
                <a:cubicBezTo>
                  <a:pt x="4206097" y="-35027"/>
                  <a:pt x="4285275" y="-316"/>
                  <a:pt x="4433011" y="0"/>
                </a:cubicBezTo>
                <a:cubicBezTo>
                  <a:pt x="4580747" y="316"/>
                  <a:pt x="5051512" y="592"/>
                  <a:pt x="5239014" y="0"/>
                </a:cubicBezTo>
                <a:cubicBezTo>
                  <a:pt x="5426516" y="-592"/>
                  <a:pt x="5786856" y="27470"/>
                  <a:pt x="6045016" y="0"/>
                </a:cubicBezTo>
                <a:cubicBezTo>
                  <a:pt x="6303176" y="-27470"/>
                  <a:pt x="6573235" y="27850"/>
                  <a:pt x="6716684" y="0"/>
                </a:cubicBezTo>
                <a:cubicBezTo>
                  <a:pt x="6734735" y="190105"/>
                  <a:pt x="6682577" y="567175"/>
                  <a:pt x="6716684" y="888824"/>
                </a:cubicBezTo>
                <a:cubicBezTo>
                  <a:pt x="6750791" y="1210473"/>
                  <a:pt x="6748518" y="1520266"/>
                  <a:pt x="6716684" y="1680433"/>
                </a:cubicBezTo>
                <a:cubicBezTo>
                  <a:pt x="6684850" y="1840600"/>
                  <a:pt x="6712909" y="1953951"/>
                  <a:pt x="6716684" y="2083182"/>
                </a:cubicBezTo>
                <a:cubicBezTo>
                  <a:pt x="6720459" y="2212413"/>
                  <a:pt x="6688394" y="2627461"/>
                  <a:pt x="6716684" y="2777576"/>
                </a:cubicBezTo>
                <a:cubicBezTo>
                  <a:pt x="6744974" y="2927691"/>
                  <a:pt x="6707525" y="3156560"/>
                  <a:pt x="6716684" y="3471970"/>
                </a:cubicBezTo>
                <a:cubicBezTo>
                  <a:pt x="6725843" y="3787380"/>
                  <a:pt x="6751011" y="3878193"/>
                  <a:pt x="6716684" y="4166364"/>
                </a:cubicBezTo>
                <a:cubicBezTo>
                  <a:pt x="6682357" y="4454535"/>
                  <a:pt x="6712755" y="4646808"/>
                  <a:pt x="6716684" y="4957973"/>
                </a:cubicBezTo>
                <a:cubicBezTo>
                  <a:pt x="6720613" y="5269138"/>
                  <a:pt x="6741791" y="5372808"/>
                  <a:pt x="6716684" y="5749582"/>
                </a:cubicBezTo>
                <a:cubicBezTo>
                  <a:pt x="6691577" y="6126356"/>
                  <a:pt x="6753556" y="6148388"/>
                  <a:pt x="6716684" y="6541191"/>
                </a:cubicBezTo>
                <a:cubicBezTo>
                  <a:pt x="6679812" y="6933994"/>
                  <a:pt x="6732175" y="6764328"/>
                  <a:pt x="6716684" y="6943939"/>
                </a:cubicBezTo>
                <a:cubicBezTo>
                  <a:pt x="6701193" y="7123550"/>
                  <a:pt x="6735870" y="7315076"/>
                  <a:pt x="6716684" y="7443903"/>
                </a:cubicBezTo>
                <a:cubicBezTo>
                  <a:pt x="6697498" y="7572730"/>
                  <a:pt x="6751617" y="7999379"/>
                  <a:pt x="6716684" y="8235512"/>
                </a:cubicBezTo>
                <a:cubicBezTo>
                  <a:pt x="6681751" y="8471645"/>
                  <a:pt x="6720781" y="8548393"/>
                  <a:pt x="6716684" y="8832691"/>
                </a:cubicBezTo>
                <a:cubicBezTo>
                  <a:pt x="6712587" y="9116989"/>
                  <a:pt x="6749271" y="9392471"/>
                  <a:pt x="6716684" y="9721515"/>
                </a:cubicBezTo>
                <a:cubicBezTo>
                  <a:pt x="6553118" y="9751874"/>
                  <a:pt x="6288686" y="9716651"/>
                  <a:pt x="5977849" y="9721515"/>
                </a:cubicBezTo>
                <a:cubicBezTo>
                  <a:pt x="5667013" y="9726379"/>
                  <a:pt x="5672111" y="9729680"/>
                  <a:pt x="5507681" y="9721515"/>
                </a:cubicBezTo>
                <a:cubicBezTo>
                  <a:pt x="5343251" y="9713350"/>
                  <a:pt x="5080803" y="9702184"/>
                  <a:pt x="4836012" y="9721515"/>
                </a:cubicBezTo>
                <a:cubicBezTo>
                  <a:pt x="4591221" y="9740846"/>
                  <a:pt x="4507223" y="9723054"/>
                  <a:pt x="4298678" y="9721515"/>
                </a:cubicBezTo>
                <a:cubicBezTo>
                  <a:pt x="4090133" y="9719976"/>
                  <a:pt x="3779758" y="9716473"/>
                  <a:pt x="3559843" y="9721515"/>
                </a:cubicBezTo>
                <a:cubicBezTo>
                  <a:pt x="3339928" y="9726557"/>
                  <a:pt x="3263987" y="9740716"/>
                  <a:pt x="3022508" y="9721515"/>
                </a:cubicBezTo>
                <a:cubicBezTo>
                  <a:pt x="2781030" y="9702314"/>
                  <a:pt x="2589267" y="9754605"/>
                  <a:pt x="2283673" y="9721515"/>
                </a:cubicBezTo>
                <a:cubicBezTo>
                  <a:pt x="1978080" y="9688425"/>
                  <a:pt x="2018396" y="9721512"/>
                  <a:pt x="1813505" y="9721515"/>
                </a:cubicBezTo>
                <a:cubicBezTo>
                  <a:pt x="1608614" y="9721518"/>
                  <a:pt x="1223837" y="9694554"/>
                  <a:pt x="1074669" y="9721515"/>
                </a:cubicBezTo>
                <a:cubicBezTo>
                  <a:pt x="925501" y="9748476"/>
                  <a:pt x="486037" y="9703722"/>
                  <a:pt x="0" y="9721515"/>
                </a:cubicBezTo>
                <a:cubicBezTo>
                  <a:pt x="1403" y="9600015"/>
                  <a:pt x="13653" y="9407677"/>
                  <a:pt x="0" y="9318767"/>
                </a:cubicBezTo>
                <a:cubicBezTo>
                  <a:pt x="-13653" y="9229857"/>
                  <a:pt x="-4898" y="8991158"/>
                  <a:pt x="0" y="8721588"/>
                </a:cubicBezTo>
                <a:cubicBezTo>
                  <a:pt x="4898" y="8452018"/>
                  <a:pt x="-44284" y="8138882"/>
                  <a:pt x="0" y="7832764"/>
                </a:cubicBezTo>
                <a:cubicBezTo>
                  <a:pt x="44284" y="7526646"/>
                  <a:pt x="-4586" y="7478882"/>
                  <a:pt x="0" y="7332800"/>
                </a:cubicBezTo>
                <a:cubicBezTo>
                  <a:pt x="4586" y="7186718"/>
                  <a:pt x="12568" y="7015942"/>
                  <a:pt x="0" y="6930051"/>
                </a:cubicBezTo>
                <a:cubicBezTo>
                  <a:pt x="-12568" y="6844160"/>
                  <a:pt x="9928" y="6711876"/>
                  <a:pt x="0" y="6527303"/>
                </a:cubicBezTo>
                <a:cubicBezTo>
                  <a:pt x="-9928" y="6342730"/>
                  <a:pt x="23941" y="6016346"/>
                  <a:pt x="0" y="5735694"/>
                </a:cubicBezTo>
                <a:cubicBezTo>
                  <a:pt x="-23941" y="5455042"/>
                  <a:pt x="7945" y="5424675"/>
                  <a:pt x="0" y="5332945"/>
                </a:cubicBezTo>
                <a:cubicBezTo>
                  <a:pt x="-7945" y="5241215"/>
                  <a:pt x="-13364" y="4829273"/>
                  <a:pt x="0" y="4638551"/>
                </a:cubicBezTo>
                <a:cubicBezTo>
                  <a:pt x="13364" y="4447829"/>
                  <a:pt x="13852" y="4332304"/>
                  <a:pt x="0" y="4138588"/>
                </a:cubicBezTo>
                <a:cubicBezTo>
                  <a:pt x="-13852" y="3944872"/>
                  <a:pt x="-24050" y="3707371"/>
                  <a:pt x="0" y="3444194"/>
                </a:cubicBezTo>
                <a:cubicBezTo>
                  <a:pt x="24050" y="3181017"/>
                  <a:pt x="-18644" y="2909657"/>
                  <a:pt x="0" y="2749800"/>
                </a:cubicBezTo>
                <a:cubicBezTo>
                  <a:pt x="18644" y="2589943"/>
                  <a:pt x="-7531" y="2229869"/>
                  <a:pt x="0" y="2055406"/>
                </a:cubicBezTo>
                <a:cubicBezTo>
                  <a:pt x="7531" y="1880943"/>
                  <a:pt x="-18179" y="1636052"/>
                  <a:pt x="0" y="1361012"/>
                </a:cubicBezTo>
                <a:cubicBezTo>
                  <a:pt x="18179" y="1085972"/>
                  <a:pt x="-20300" y="1006876"/>
                  <a:pt x="0" y="763833"/>
                </a:cubicBezTo>
                <a:cubicBezTo>
                  <a:pt x="20300" y="520790"/>
                  <a:pt x="5058" y="213853"/>
                  <a:pt x="0" y="0"/>
                </a:cubicBezTo>
                <a:close/>
              </a:path>
            </a:pathLst>
          </a:custGeom>
          <a:ln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18159CA-8478-8213-3C5D-5FED4C0011CB}"/>
              </a:ext>
            </a:extLst>
          </p:cNvPr>
          <p:cNvSpPr/>
          <p:nvPr/>
        </p:nvSpPr>
        <p:spPr>
          <a:xfrm>
            <a:off x="1333918" y="362085"/>
            <a:ext cx="4190163" cy="582804"/>
          </a:xfrm>
          <a:custGeom>
            <a:avLst/>
            <a:gdLst>
              <a:gd name="connsiteX0" fmla="*/ 0 w 4190163"/>
              <a:gd name="connsiteY0" fmla="*/ 97136 h 582804"/>
              <a:gd name="connsiteX1" fmla="*/ 97136 w 4190163"/>
              <a:gd name="connsiteY1" fmla="*/ 0 h 582804"/>
              <a:gd name="connsiteX2" fmla="*/ 628019 w 4190163"/>
              <a:gd name="connsiteY2" fmla="*/ 0 h 582804"/>
              <a:gd name="connsiteX3" fmla="*/ 1238819 w 4190163"/>
              <a:gd name="connsiteY3" fmla="*/ 0 h 582804"/>
              <a:gd name="connsiteX4" fmla="*/ 1769702 w 4190163"/>
              <a:gd name="connsiteY4" fmla="*/ 0 h 582804"/>
              <a:gd name="connsiteX5" fmla="*/ 2260626 w 4190163"/>
              <a:gd name="connsiteY5" fmla="*/ 0 h 582804"/>
              <a:gd name="connsiteX6" fmla="*/ 2791508 w 4190163"/>
              <a:gd name="connsiteY6" fmla="*/ 0 h 582804"/>
              <a:gd name="connsiteX7" fmla="*/ 3362350 w 4190163"/>
              <a:gd name="connsiteY7" fmla="*/ 0 h 582804"/>
              <a:gd name="connsiteX8" fmla="*/ 4093027 w 4190163"/>
              <a:gd name="connsiteY8" fmla="*/ 0 h 582804"/>
              <a:gd name="connsiteX9" fmla="*/ 4190163 w 4190163"/>
              <a:gd name="connsiteY9" fmla="*/ 97136 h 582804"/>
              <a:gd name="connsiteX10" fmla="*/ 4190163 w 4190163"/>
              <a:gd name="connsiteY10" fmla="*/ 485668 h 582804"/>
              <a:gd name="connsiteX11" fmla="*/ 4093027 w 4190163"/>
              <a:gd name="connsiteY11" fmla="*/ 582804 h 582804"/>
              <a:gd name="connsiteX12" fmla="*/ 3522185 w 4190163"/>
              <a:gd name="connsiteY12" fmla="*/ 582804 h 582804"/>
              <a:gd name="connsiteX13" fmla="*/ 2911385 w 4190163"/>
              <a:gd name="connsiteY13" fmla="*/ 582804 h 582804"/>
              <a:gd name="connsiteX14" fmla="*/ 2260626 w 4190163"/>
              <a:gd name="connsiteY14" fmla="*/ 582804 h 582804"/>
              <a:gd name="connsiteX15" fmla="*/ 1689784 w 4190163"/>
              <a:gd name="connsiteY15" fmla="*/ 582804 h 582804"/>
              <a:gd name="connsiteX16" fmla="*/ 1158901 w 4190163"/>
              <a:gd name="connsiteY16" fmla="*/ 582804 h 582804"/>
              <a:gd name="connsiteX17" fmla="*/ 667978 w 4190163"/>
              <a:gd name="connsiteY17" fmla="*/ 582804 h 582804"/>
              <a:gd name="connsiteX18" fmla="*/ 97136 w 4190163"/>
              <a:gd name="connsiteY18" fmla="*/ 582804 h 582804"/>
              <a:gd name="connsiteX19" fmla="*/ 0 w 4190163"/>
              <a:gd name="connsiteY19" fmla="*/ 485668 h 582804"/>
              <a:gd name="connsiteX20" fmla="*/ 0 w 4190163"/>
              <a:gd name="connsiteY20" fmla="*/ 97136 h 5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90163" h="582804" fill="none" extrusionOk="0">
                <a:moveTo>
                  <a:pt x="0" y="97136"/>
                </a:moveTo>
                <a:cubicBezTo>
                  <a:pt x="-2084" y="43943"/>
                  <a:pt x="50175" y="3564"/>
                  <a:pt x="97136" y="0"/>
                </a:cubicBezTo>
                <a:cubicBezTo>
                  <a:pt x="249699" y="-1698"/>
                  <a:pt x="382222" y="14731"/>
                  <a:pt x="628019" y="0"/>
                </a:cubicBezTo>
                <a:cubicBezTo>
                  <a:pt x="873816" y="-14731"/>
                  <a:pt x="1033551" y="15009"/>
                  <a:pt x="1238819" y="0"/>
                </a:cubicBezTo>
                <a:cubicBezTo>
                  <a:pt x="1444087" y="-15009"/>
                  <a:pt x="1638292" y="50320"/>
                  <a:pt x="1769702" y="0"/>
                </a:cubicBezTo>
                <a:cubicBezTo>
                  <a:pt x="1901112" y="-50320"/>
                  <a:pt x="2100175" y="30787"/>
                  <a:pt x="2260626" y="0"/>
                </a:cubicBezTo>
                <a:cubicBezTo>
                  <a:pt x="2421077" y="-30787"/>
                  <a:pt x="2529262" y="23103"/>
                  <a:pt x="2791508" y="0"/>
                </a:cubicBezTo>
                <a:cubicBezTo>
                  <a:pt x="3053754" y="-23103"/>
                  <a:pt x="3083376" y="14437"/>
                  <a:pt x="3362350" y="0"/>
                </a:cubicBezTo>
                <a:cubicBezTo>
                  <a:pt x="3641324" y="-14437"/>
                  <a:pt x="3764418" y="28827"/>
                  <a:pt x="4093027" y="0"/>
                </a:cubicBezTo>
                <a:cubicBezTo>
                  <a:pt x="4154487" y="-684"/>
                  <a:pt x="4185960" y="38390"/>
                  <a:pt x="4190163" y="97136"/>
                </a:cubicBezTo>
                <a:cubicBezTo>
                  <a:pt x="4218958" y="240243"/>
                  <a:pt x="4175140" y="343880"/>
                  <a:pt x="4190163" y="485668"/>
                </a:cubicBezTo>
                <a:cubicBezTo>
                  <a:pt x="4201332" y="530404"/>
                  <a:pt x="4145199" y="596064"/>
                  <a:pt x="4093027" y="582804"/>
                </a:cubicBezTo>
                <a:cubicBezTo>
                  <a:pt x="3946381" y="596286"/>
                  <a:pt x="3722180" y="522050"/>
                  <a:pt x="3522185" y="582804"/>
                </a:cubicBezTo>
                <a:cubicBezTo>
                  <a:pt x="3322190" y="643558"/>
                  <a:pt x="3081802" y="552484"/>
                  <a:pt x="2911385" y="582804"/>
                </a:cubicBezTo>
                <a:cubicBezTo>
                  <a:pt x="2740968" y="613124"/>
                  <a:pt x="2435399" y="521790"/>
                  <a:pt x="2260626" y="582804"/>
                </a:cubicBezTo>
                <a:cubicBezTo>
                  <a:pt x="2085853" y="643818"/>
                  <a:pt x="1889652" y="524084"/>
                  <a:pt x="1689784" y="582804"/>
                </a:cubicBezTo>
                <a:cubicBezTo>
                  <a:pt x="1489916" y="641524"/>
                  <a:pt x="1315514" y="533260"/>
                  <a:pt x="1158901" y="582804"/>
                </a:cubicBezTo>
                <a:cubicBezTo>
                  <a:pt x="1002288" y="632348"/>
                  <a:pt x="898437" y="543309"/>
                  <a:pt x="667978" y="582804"/>
                </a:cubicBezTo>
                <a:cubicBezTo>
                  <a:pt x="437519" y="622299"/>
                  <a:pt x="244958" y="566476"/>
                  <a:pt x="97136" y="582804"/>
                </a:cubicBezTo>
                <a:cubicBezTo>
                  <a:pt x="39407" y="571899"/>
                  <a:pt x="-4153" y="534306"/>
                  <a:pt x="0" y="485668"/>
                </a:cubicBezTo>
                <a:cubicBezTo>
                  <a:pt x="-44731" y="319890"/>
                  <a:pt x="27591" y="283487"/>
                  <a:pt x="0" y="97136"/>
                </a:cubicBezTo>
                <a:close/>
              </a:path>
              <a:path w="4190163" h="582804" stroke="0" extrusionOk="0">
                <a:moveTo>
                  <a:pt x="0" y="97136"/>
                </a:moveTo>
                <a:cubicBezTo>
                  <a:pt x="7627" y="30532"/>
                  <a:pt x="46487" y="10204"/>
                  <a:pt x="97136" y="0"/>
                </a:cubicBezTo>
                <a:cubicBezTo>
                  <a:pt x="291881" y="-64412"/>
                  <a:pt x="446644" y="65481"/>
                  <a:pt x="667978" y="0"/>
                </a:cubicBezTo>
                <a:cubicBezTo>
                  <a:pt x="889312" y="-65481"/>
                  <a:pt x="1068953" y="31277"/>
                  <a:pt x="1198860" y="0"/>
                </a:cubicBezTo>
                <a:cubicBezTo>
                  <a:pt x="1328767" y="-31277"/>
                  <a:pt x="1582347" y="24112"/>
                  <a:pt x="1729743" y="0"/>
                </a:cubicBezTo>
                <a:cubicBezTo>
                  <a:pt x="1877139" y="-24112"/>
                  <a:pt x="2001827" y="11635"/>
                  <a:pt x="2220667" y="0"/>
                </a:cubicBezTo>
                <a:cubicBezTo>
                  <a:pt x="2439507" y="-11635"/>
                  <a:pt x="2558386" y="27237"/>
                  <a:pt x="2791508" y="0"/>
                </a:cubicBezTo>
                <a:cubicBezTo>
                  <a:pt x="3024630" y="-27237"/>
                  <a:pt x="3177239" y="41155"/>
                  <a:pt x="3362350" y="0"/>
                </a:cubicBezTo>
                <a:cubicBezTo>
                  <a:pt x="3547461" y="-41155"/>
                  <a:pt x="3919133" y="33101"/>
                  <a:pt x="4093027" y="0"/>
                </a:cubicBezTo>
                <a:cubicBezTo>
                  <a:pt x="4157895" y="5391"/>
                  <a:pt x="4183259" y="29264"/>
                  <a:pt x="4190163" y="97136"/>
                </a:cubicBezTo>
                <a:cubicBezTo>
                  <a:pt x="4197644" y="195223"/>
                  <a:pt x="4166587" y="356822"/>
                  <a:pt x="4190163" y="485668"/>
                </a:cubicBezTo>
                <a:cubicBezTo>
                  <a:pt x="4192560" y="532985"/>
                  <a:pt x="4141411" y="579489"/>
                  <a:pt x="4093027" y="582804"/>
                </a:cubicBezTo>
                <a:cubicBezTo>
                  <a:pt x="3881160" y="618452"/>
                  <a:pt x="3815736" y="572066"/>
                  <a:pt x="3562144" y="582804"/>
                </a:cubicBezTo>
                <a:cubicBezTo>
                  <a:pt x="3308552" y="593542"/>
                  <a:pt x="3274353" y="544909"/>
                  <a:pt x="2991303" y="582804"/>
                </a:cubicBezTo>
                <a:cubicBezTo>
                  <a:pt x="2708253" y="620699"/>
                  <a:pt x="2701895" y="560716"/>
                  <a:pt x="2420461" y="582804"/>
                </a:cubicBezTo>
                <a:cubicBezTo>
                  <a:pt x="2139027" y="604892"/>
                  <a:pt x="2173792" y="537021"/>
                  <a:pt x="1929537" y="582804"/>
                </a:cubicBezTo>
                <a:cubicBezTo>
                  <a:pt x="1685282" y="628587"/>
                  <a:pt x="1590650" y="552109"/>
                  <a:pt x="1358696" y="582804"/>
                </a:cubicBezTo>
                <a:cubicBezTo>
                  <a:pt x="1126742" y="613499"/>
                  <a:pt x="1097742" y="560719"/>
                  <a:pt x="867772" y="582804"/>
                </a:cubicBezTo>
                <a:cubicBezTo>
                  <a:pt x="637802" y="604889"/>
                  <a:pt x="435388" y="521412"/>
                  <a:pt x="97136" y="582804"/>
                </a:cubicBezTo>
                <a:cubicBezTo>
                  <a:pt x="38468" y="585594"/>
                  <a:pt x="112" y="540473"/>
                  <a:pt x="0" y="485668"/>
                </a:cubicBezTo>
                <a:cubicBezTo>
                  <a:pt x="-42340" y="295163"/>
                  <a:pt x="43026" y="256290"/>
                  <a:pt x="0" y="971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91613952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Zeugnis für: _____________________</a:t>
            </a: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4E23D60F-01BB-D34F-2E88-9AF8F717B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60973"/>
              </p:ext>
            </p:extLst>
          </p:nvPr>
        </p:nvGraphicFramePr>
        <p:xfrm>
          <a:off x="198442" y="1219237"/>
          <a:ext cx="6417425" cy="58491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87006">
                  <a:extLst>
                    <a:ext uri="{9D8B030D-6E8A-4147-A177-3AD203B41FA5}">
                      <a16:colId xmlns:a16="http://schemas.microsoft.com/office/drawing/2014/main" val="698246711"/>
                    </a:ext>
                  </a:extLst>
                </a:gridCol>
                <a:gridCol w="739812">
                  <a:extLst>
                    <a:ext uri="{9D8B030D-6E8A-4147-A177-3AD203B41FA5}">
                      <a16:colId xmlns:a16="http://schemas.microsoft.com/office/drawing/2014/main" val="518324421"/>
                    </a:ext>
                  </a:extLst>
                </a:gridCol>
                <a:gridCol w="793651">
                  <a:extLst>
                    <a:ext uri="{9D8B030D-6E8A-4147-A177-3AD203B41FA5}">
                      <a16:colId xmlns:a16="http://schemas.microsoft.com/office/drawing/2014/main" val="513867420"/>
                    </a:ext>
                  </a:extLst>
                </a:gridCol>
                <a:gridCol w="728177">
                  <a:extLst>
                    <a:ext uri="{9D8B030D-6E8A-4147-A177-3AD203B41FA5}">
                      <a16:colId xmlns:a16="http://schemas.microsoft.com/office/drawing/2014/main" val="2988966853"/>
                    </a:ext>
                  </a:extLst>
                </a:gridCol>
                <a:gridCol w="1668779">
                  <a:extLst>
                    <a:ext uri="{9D8B030D-6E8A-4147-A177-3AD203B41FA5}">
                      <a16:colId xmlns:a16="http://schemas.microsoft.com/office/drawing/2014/main" val="3706922767"/>
                    </a:ext>
                  </a:extLst>
                </a:gridCol>
              </a:tblGrid>
              <a:tr h="365258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„Fächer"</a:t>
                      </a:r>
                    </a:p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350" dirty="0"/>
                    </a:p>
                    <a:p>
                      <a:pPr algn="ctr"/>
                      <a:endParaRPr lang="de-DE" sz="1350" dirty="0"/>
                    </a:p>
                    <a:p>
                      <a:pPr algn="ctr"/>
                      <a:r>
                        <a:rPr lang="de-DE" sz="1200" dirty="0"/>
                        <a:t>Bemerkungen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79966"/>
                  </a:ext>
                </a:extLst>
              </a:tr>
              <a:tr h="365258">
                <a:tc>
                  <a:txBody>
                    <a:bodyPr/>
                    <a:lstStyle/>
                    <a:p>
                      <a:r>
                        <a:rPr lang="de-DE" sz="1200" dirty="0"/>
                        <a:t>Ich habe mich bei Ihnen sicher </a:t>
                      </a:r>
                      <a:r>
                        <a:rPr lang="de-DE" sz="1200"/>
                        <a:t>und wohl gefühlt</a:t>
                      </a:r>
                      <a:r>
                        <a:rPr lang="de-DE" sz="120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483144"/>
                  </a:ext>
                </a:extLst>
              </a:tr>
              <a:tr h="365258">
                <a:tc>
                  <a:txBody>
                    <a:bodyPr/>
                    <a:lstStyle/>
                    <a:p>
                      <a:r>
                        <a:rPr lang="de-DE" sz="1200" dirty="0"/>
                        <a:t>Sie haben mich motiviert.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2774"/>
                  </a:ext>
                </a:extLst>
              </a:tr>
              <a:tr h="365258">
                <a:tc>
                  <a:txBody>
                    <a:bodyPr/>
                    <a:lstStyle/>
                    <a:p>
                      <a:r>
                        <a:rPr lang="de-DE" sz="1200" dirty="0"/>
                        <a:t>Sie haben an mich geglaubt.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850414"/>
                  </a:ext>
                </a:extLst>
              </a:tr>
              <a:tr h="365258">
                <a:tc>
                  <a:txBody>
                    <a:bodyPr/>
                    <a:lstStyle/>
                    <a:p>
                      <a:r>
                        <a:rPr lang="de-DE" sz="1200" dirty="0"/>
                        <a:t>Ich habe viel bei Ihnen gelernt.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567587"/>
                  </a:ext>
                </a:extLst>
              </a:tr>
              <a:tr h="365258">
                <a:tc>
                  <a:txBody>
                    <a:bodyPr/>
                    <a:lstStyle/>
                    <a:p>
                      <a:r>
                        <a:rPr lang="de-DE" sz="1200" dirty="0"/>
                        <a:t>Sie haben mir nicht nur Unterrichtstoff mitgegeben, sondern auch viel für das Leben.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40716"/>
                  </a:ext>
                </a:extLst>
              </a:tr>
              <a:tr h="365258">
                <a:tc>
                  <a:txBody>
                    <a:bodyPr/>
                    <a:lstStyle/>
                    <a:p>
                      <a:r>
                        <a:rPr lang="de-DE" sz="1200" dirty="0"/>
                        <a:t>Sie haben mir meine Stärken gezeigt.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34187"/>
                  </a:ext>
                </a:extLst>
              </a:tr>
              <a:tr h="365258">
                <a:tc>
                  <a:txBody>
                    <a:bodyPr/>
                    <a:lstStyle/>
                    <a:p>
                      <a:r>
                        <a:rPr lang="de-DE" sz="1200" dirty="0"/>
                        <a:t>Sie sind fair und gerecht.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436207"/>
                  </a:ext>
                </a:extLst>
              </a:tr>
              <a:tr h="365258">
                <a:tc>
                  <a:txBody>
                    <a:bodyPr/>
                    <a:lstStyle/>
                    <a:p>
                      <a:r>
                        <a:rPr lang="de-DE" sz="1200" dirty="0"/>
                        <a:t>Sie sind auf meine Wünsche und Bedürfnisse eingegangen.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20607"/>
                  </a:ext>
                </a:extLst>
              </a:tr>
              <a:tr h="365258">
                <a:tc>
                  <a:txBody>
                    <a:bodyPr/>
                    <a:lstStyle/>
                    <a:p>
                      <a:r>
                        <a:rPr lang="de-DE" sz="1200" dirty="0"/>
                        <a:t>Sie sind wertschätzend.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55946"/>
                  </a:ext>
                </a:extLst>
              </a:tr>
              <a:tr h="365258">
                <a:tc>
                  <a:txBody>
                    <a:bodyPr/>
                    <a:lstStyle/>
                    <a:p>
                      <a:r>
                        <a:rPr lang="de-DE" sz="1200" dirty="0"/>
                        <a:t>Sie hatten immer ein offenes Ohr für Probleme.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04989"/>
                  </a:ext>
                </a:extLst>
              </a:tr>
              <a:tr h="365258">
                <a:tc>
                  <a:txBody>
                    <a:bodyPr/>
                    <a:lstStyle/>
                    <a:p>
                      <a:r>
                        <a:rPr lang="de-DE" sz="1200" dirty="0"/>
                        <a:t>Ich hatte immer das Gefühl, dass man mit Ihnen auf Augenhöhe sprechen kann.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44684"/>
                  </a:ext>
                </a:extLst>
              </a:tr>
            </a:tbl>
          </a:graphicData>
        </a:graphic>
      </p:graphicFrame>
      <p:pic>
        <p:nvPicPr>
          <p:cNvPr id="10" name="Grafik 9" descr="Ein Bild, das Pflanze, Tasche enthält.&#10;&#10;Automatisch generierte Beschreibung">
            <a:extLst>
              <a:ext uri="{FF2B5EF4-FFF2-40B4-BE49-F238E27FC236}">
                <a16:creationId xmlns:a16="http://schemas.microsoft.com/office/drawing/2014/main" id="{09D2EE47-D7B7-6C4A-6CF4-9FC5F225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67799" y="1429119"/>
            <a:ext cx="654187" cy="661728"/>
          </a:xfrm>
          <a:prstGeom prst="rect">
            <a:avLst/>
          </a:prstGeom>
        </p:spPr>
      </p:pic>
      <p:pic>
        <p:nvPicPr>
          <p:cNvPr id="12" name="Grafik 11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426EB4FA-B8E4-1B71-8DE3-DE3D2CDB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986" y="1379208"/>
            <a:ext cx="764000" cy="764000"/>
          </a:xfrm>
          <a:prstGeom prst="rect">
            <a:avLst/>
          </a:prstGeom>
        </p:spPr>
      </p:pic>
      <p:pic>
        <p:nvPicPr>
          <p:cNvPr id="14" name="Grafik 13" descr="Ein Bild, das Blume, Pflanze, Stängel enthält.&#10;&#10;Automatisch generierte Beschreibung">
            <a:extLst>
              <a:ext uri="{FF2B5EF4-FFF2-40B4-BE49-F238E27FC236}">
                <a16:creationId xmlns:a16="http://schemas.microsoft.com/office/drawing/2014/main" id="{35BE9F73-CBBC-252F-7C98-ED84276EA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01301" y="1379209"/>
            <a:ext cx="654187" cy="763999"/>
          </a:xfrm>
          <a:prstGeom prst="rect">
            <a:avLst/>
          </a:prstGeom>
        </p:spPr>
      </p:pic>
      <p:grpSp>
        <p:nvGrpSpPr>
          <p:cNvPr id="15" name="Google Shape;1553;p65">
            <a:extLst>
              <a:ext uri="{FF2B5EF4-FFF2-40B4-BE49-F238E27FC236}">
                <a16:creationId xmlns:a16="http://schemas.microsoft.com/office/drawing/2014/main" id="{F5300924-15F6-5734-A200-AF23F4AAE17E}"/>
              </a:ext>
            </a:extLst>
          </p:cNvPr>
          <p:cNvGrpSpPr/>
          <p:nvPr/>
        </p:nvGrpSpPr>
        <p:grpSpPr>
          <a:xfrm>
            <a:off x="5858951" y="428486"/>
            <a:ext cx="605781" cy="505825"/>
            <a:chOff x="7152366" y="2134953"/>
            <a:chExt cx="454336" cy="379369"/>
          </a:xfrm>
        </p:grpSpPr>
        <p:sp>
          <p:nvSpPr>
            <p:cNvPr id="16" name="Google Shape;1554;p65">
              <a:extLst>
                <a:ext uri="{FF2B5EF4-FFF2-40B4-BE49-F238E27FC236}">
                  <a16:creationId xmlns:a16="http://schemas.microsoft.com/office/drawing/2014/main" id="{4D4AACF6-1792-086F-5D17-F196D4A07821}"/>
                </a:ext>
              </a:extLst>
            </p:cNvPr>
            <p:cNvSpPr/>
            <p:nvPr/>
          </p:nvSpPr>
          <p:spPr>
            <a:xfrm>
              <a:off x="7211603" y="2134953"/>
              <a:ext cx="395100" cy="368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7" name="Google Shape;1555;p65">
              <a:extLst>
                <a:ext uri="{FF2B5EF4-FFF2-40B4-BE49-F238E27FC236}">
                  <a16:creationId xmlns:a16="http://schemas.microsoft.com/office/drawing/2014/main" id="{1B8637F3-CE0B-8AFA-E99F-A765DF778425}"/>
                </a:ext>
              </a:extLst>
            </p:cNvPr>
            <p:cNvGrpSpPr/>
            <p:nvPr/>
          </p:nvGrpSpPr>
          <p:grpSpPr>
            <a:xfrm>
              <a:off x="7152366" y="2276684"/>
              <a:ext cx="361172" cy="237638"/>
              <a:chOff x="6272250" y="2176550"/>
              <a:chExt cx="340825" cy="224250"/>
            </a:xfrm>
          </p:grpSpPr>
          <p:sp>
            <p:nvSpPr>
              <p:cNvPr id="18" name="Google Shape;1556;p65">
                <a:extLst>
                  <a:ext uri="{FF2B5EF4-FFF2-40B4-BE49-F238E27FC236}">
                    <a16:creationId xmlns:a16="http://schemas.microsoft.com/office/drawing/2014/main" id="{A0D5FC53-C257-8CED-7D78-A04F5D3D09BB}"/>
                  </a:ext>
                </a:extLst>
              </p:cNvPr>
              <p:cNvSpPr/>
              <p:nvPr/>
            </p:nvSpPr>
            <p:spPr>
              <a:xfrm>
                <a:off x="6272250" y="2176550"/>
                <a:ext cx="340825" cy="224250"/>
              </a:xfrm>
              <a:custGeom>
                <a:avLst/>
                <a:gdLst/>
                <a:ahLst/>
                <a:cxnLst/>
                <a:rect l="l" t="t" r="r" b="b"/>
                <a:pathLst>
                  <a:path w="13633" h="8970" extrusionOk="0">
                    <a:moveTo>
                      <a:pt x="6528" y="582"/>
                    </a:moveTo>
                    <a:cubicBezTo>
                      <a:pt x="7022" y="582"/>
                      <a:pt x="7518" y="709"/>
                      <a:pt x="7966" y="969"/>
                    </a:cubicBezTo>
                    <a:cubicBezTo>
                      <a:pt x="7584" y="1242"/>
                      <a:pt x="7381" y="1702"/>
                      <a:pt x="7440" y="2169"/>
                    </a:cubicBezTo>
                    <a:cubicBezTo>
                      <a:pt x="7459" y="2309"/>
                      <a:pt x="7579" y="2415"/>
                      <a:pt x="7721" y="2415"/>
                    </a:cubicBezTo>
                    <a:cubicBezTo>
                      <a:pt x="7734" y="2415"/>
                      <a:pt x="7746" y="2415"/>
                      <a:pt x="7759" y="2414"/>
                    </a:cubicBezTo>
                    <a:cubicBezTo>
                      <a:pt x="7913" y="2393"/>
                      <a:pt x="8024" y="2251"/>
                      <a:pt x="8003" y="2097"/>
                    </a:cubicBezTo>
                    <a:cubicBezTo>
                      <a:pt x="7955" y="1710"/>
                      <a:pt x="8228" y="1356"/>
                      <a:pt x="8615" y="1306"/>
                    </a:cubicBezTo>
                    <a:cubicBezTo>
                      <a:pt x="8629" y="1304"/>
                      <a:pt x="8643" y="1301"/>
                      <a:pt x="8657" y="1297"/>
                    </a:cubicBezTo>
                    <a:cubicBezTo>
                      <a:pt x="8776" y="1278"/>
                      <a:pt x="8894" y="1269"/>
                      <a:pt x="9014" y="1269"/>
                    </a:cubicBezTo>
                    <a:cubicBezTo>
                      <a:pt x="10198" y="1269"/>
                      <a:pt x="11208" y="2106"/>
                      <a:pt x="11456" y="3233"/>
                    </a:cubicBezTo>
                    <a:cubicBezTo>
                      <a:pt x="11453" y="3233"/>
                      <a:pt x="11451" y="3233"/>
                      <a:pt x="11448" y="3233"/>
                    </a:cubicBezTo>
                    <a:cubicBezTo>
                      <a:pt x="10852" y="3233"/>
                      <a:pt x="10318" y="3600"/>
                      <a:pt x="10102" y="4156"/>
                    </a:cubicBezTo>
                    <a:cubicBezTo>
                      <a:pt x="10042" y="4304"/>
                      <a:pt x="10116" y="4471"/>
                      <a:pt x="10264" y="4529"/>
                    </a:cubicBezTo>
                    <a:cubicBezTo>
                      <a:pt x="10297" y="4542"/>
                      <a:pt x="10332" y="4548"/>
                      <a:pt x="10365" y="4548"/>
                    </a:cubicBezTo>
                    <a:cubicBezTo>
                      <a:pt x="10481" y="4548"/>
                      <a:pt x="10590" y="4477"/>
                      <a:pt x="10632" y="4360"/>
                    </a:cubicBezTo>
                    <a:cubicBezTo>
                      <a:pt x="10765" y="4016"/>
                      <a:pt x="11095" y="3799"/>
                      <a:pt x="11451" y="3799"/>
                    </a:cubicBezTo>
                    <a:cubicBezTo>
                      <a:pt x="11513" y="3799"/>
                      <a:pt x="11576" y="3806"/>
                      <a:pt x="11638" y="3819"/>
                    </a:cubicBezTo>
                    <a:cubicBezTo>
                      <a:pt x="11660" y="3836"/>
                      <a:pt x="11685" y="3849"/>
                      <a:pt x="11712" y="3857"/>
                    </a:cubicBezTo>
                    <a:cubicBezTo>
                      <a:pt x="12610" y="4158"/>
                      <a:pt x="13156" y="5064"/>
                      <a:pt x="13005" y="5999"/>
                    </a:cubicBezTo>
                    <a:cubicBezTo>
                      <a:pt x="12854" y="6933"/>
                      <a:pt x="12047" y="7619"/>
                      <a:pt x="11100" y="7621"/>
                    </a:cubicBezTo>
                    <a:lnTo>
                      <a:pt x="11100" y="7623"/>
                    </a:lnTo>
                    <a:cubicBezTo>
                      <a:pt x="10755" y="7621"/>
                      <a:pt x="10415" y="7527"/>
                      <a:pt x="10117" y="7351"/>
                    </a:cubicBezTo>
                    <a:cubicBezTo>
                      <a:pt x="10072" y="7325"/>
                      <a:pt x="10021" y="7311"/>
                      <a:pt x="9968" y="7311"/>
                    </a:cubicBezTo>
                    <a:lnTo>
                      <a:pt x="7724" y="7311"/>
                    </a:lnTo>
                    <a:cubicBezTo>
                      <a:pt x="7930" y="6777"/>
                      <a:pt x="7802" y="6173"/>
                      <a:pt x="7398" y="5769"/>
                    </a:cubicBezTo>
                    <a:cubicBezTo>
                      <a:pt x="7343" y="5713"/>
                      <a:pt x="7270" y="5686"/>
                      <a:pt x="7198" y="5686"/>
                    </a:cubicBezTo>
                    <a:cubicBezTo>
                      <a:pt x="7115" y="5686"/>
                      <a:pt x="7033" y="5722"/>
                      <a:pt x="6977" y="5793"/>
                    </a:cubicBezTo>
                    <a:cubicBezTo>
                      <a:pt x="6886" y="5906"/>
                      <a:pt x="6897" y="6070"/>
                      <a:pt x="6999" y="6172"/>
                    </a:cubicBezTo>
                    <a:cubicBezTo>
                      <a:pt x="7317" y="6491"/>
                      <a:pt x="7340" y="7000"/>
                      <a:pt x="7053" y="7346"/>
                    </a:cubicBezTo>
                    <a:cubicBezTo>
                      <a:pt x="7030" y="7359"/>
                      <a:pt x="7010" y="7374"/>
                      <a:pt x="6991" y="7392"/>
                    </a:cubicBezTo>
                    <a:cubicBezTo>
                      <a:pt x="6324" y="8030"/>
                      <a:pt x="5457" y="8357"/>
                      <a:pt x="4585" y="8357"/>
                    </a:cubicBezTo>
                    <a:cubicBezTo>
                      <a:pt x="3896" y="8357"/>
                      <a:pt x="3204" y="8153"/>
                      <a:pt x="2604" y="7736"/>
                    </a:cubicBezTo>
                    <a:cubicBezTo>
                      <a:pt x="2596" y="7730"/>
                      <a:pt x="2587" y="7725"/>
                      <a:pt x="2579" y="7721"/>
                    </a:cubicBezTo>
                    <a:cubicBezTo>
                      <a:pt x="2191" y="7270"/>
                      <a:pt x="2213" y="6598"/>
                      <a:pt x="2631" y="6175"/>
                    </a:cubicBezTo>
                    <a:cubicBezTo>
                      <a:pt x="2735" y="6072"/>
                      <a:pt x="2745" y="5908"/>
                      <a:pt x="2656" y="5793"/>
                    </a:cubicBezTo>
                    <a:cubicBezTo>
                      <a:pt x="2599" y="5722"/>
                      <a:pt x="2517" y="5686"/>
                      <a:pt x="2434" y="5686"/>
                    </a:cubicBezTo>
                    <a:cubicBezTo>
                      <a:pt x="2362" y="5686"/>
                      <a:pt x="2289" y="5714"/>
                      <a:pt x="2233" y="5769"/>
                    </a:cubicBezTo>
                    <a:cubicBezTo>
                      <a:pt x="1759" y="6245"/>
                      <a:pt x="1607" y="6955"/>
                      <a:pt x="1846" y="7584"/>
                    </a:cubicBezTo>
                    <a:cubicBezTo>
                      <a:pt x="1264" y="7385"/>
                      <a:pt x="819" y="6910"/>
                      <a:pt x="659" y="6315"/>
                    </a:cubicBezTo>
                    <a:cubicBezTo>
                      <a:pt x="500" y="5722"/>
                      <a:pt x="648" y="5087"/>
                      <a:pt x="1052" y="4626"/>
                    </a:cubicBezTo>
                    <a:cubicBezTo>
                      <a:pt x="1092" y="4580"/>
                      <a:pt x="1117" y="4523"/>
                      <a:pt x="1124" y="4463"/>
                    </a:cubicBezTo>
                    <a:cubicBezTo>
                      <a:pt x="1297" y="2986"/>
                      <a:pt x="2389" y="1782"/>
                      <a:pt x="3843" y="1465"/>
                    </a:cubicBezTo>
                    <a:lnTo>
                      <a:pt x="3843" y="1465"/>
                    </a:lnTo>
                    <a:cubicBezTo>
                      <a:pt x="3607" y="2075"/>
                      <a:pt x="3754" y="2766"/>
                      <a:pt x="4217" y="3229"/>
                    </a:cubicBezTo>
                    <a:cubicBezTo>
                      <a:pt x="4273" y="3285"/>
                      <a:pt x="4346" y="3313"/>
                      <a:pt x="4418" y="3313"/>
                    </a:cubicBezTo>
                    <a:cubicBezTo>
                      <a:pt x="4505" y="3313"/>
                      <a:pt x="4591" y="3273"/>
                      <a:pt x="4648" y="3195"/>
                    </a:cubicBezTo>
                    <a:cubicBezTo>
                      <a:pt x="4729" y="3081"/>
                      <a:pt x="4715" y="2925"/>
                      <a:pt x="4617" y="2825"/>
                    </a:cubicBezTo>
                    <a:cubicBezTo>
                      <a:pt x="4214" y="2423"/>
                      <a:pt x="4192" y="1779"/>
                      <a:pt x="4564" y="1350"/>
                    </a:cubicBezTo>
                    <a:cubicBezTo>
                      <a:pt x="4582" y="1339"/>
                      <a:pt x="4599" y="1326"/>
                      <a:pt x="4615" y="1312"/>
                    </a:cubicBezTo>
                    <a:cubicBezTo>
                      <a:pt x="5154" y="830"/>
                      <a:pt x="5839" y="582"/>
                      <a:pt x="6528" y="582"/>
                    </a:cubicBezTo>
                    <a:close/>
                    <a:moveTo>
                      <a:pt x="6528" y="0"/>
                    </a:moveTo>
                    <a:cubicBezTo>
                      <a:pt x="5734" y="0"/>
                      <a:pt x="4942" y="272"/>
                      <a:pt x="4298" y="813"/>
                    </a:cubicBezTo>
                    <a:cubicBezTo>
                      <a:pt x="2376" y="947"/>
                      <a:pt x="810" y="2410"/>
                      <a:pt x="543" y="4320"/>
                    </a:cubicBezTo>
                    <a:cubicBezTo>
                      <a:pt x="192" y="4754"/>
                      <a:pt x="0" y="5295"/>
                      <a:pt x="0" y="5853"/>
                    </a:cubicBezTo>
                    <a:cubicBezTo>
                      <a:pt x="0" y="7162"/>
                      <a:pt x="1041" y="8239"/>
                      <a:pt x="2341" y="8293"/>
                    </a:cubicBezTo>
                    <a:cubicBezTo>
                      <a:pt x="3025" y="8747"/>
                      <a:pt x="3807" y="8970"/>
                      <a:pt x="4586" y="8970"/>
                    </a:cubicBezTo>
                    <a:cubicBezTo>
                      <a:pt x="5569" y="8970"/>
                      <a:pt x="6546" y="8615"/>
                      <a:pt x="7315" y="7922"/>
                    </a:cubicBezTo>
                    <a:lnTo>
                      <a:pt x="9890" y="7922"/>
                    </a:lnTo>
                    <a:cubicBezTo>
                      <a:pt x="10261" y="8126"/>
                      <a:pt x="10677" y="8234"/>
                      <a:pt x="11102" y="8234"/>
                    </a:cubicBezTo>
                    <a:cubicBezTo>
                      <a:pt x="12496" y="8234"/>
                      <a:pt x="13630" y="7100"/>
                      <a:pt x="13630" y="5705"/>
                    </a:cubicBezTo>
                    <a:cubicBezTo>
                      <a:pt x="13632" y="4688"/>
                      <a:pt x="13022" y="3769"/>
                      <a:pt x="12086" y="3376"/>
                    </a:cubicBezTo>
                    <a:cubicBezTo>
                      <a:pt x="11880" y="1836"/>
                      <a:pt x="10567" y="687"/>
                      <a:pt x="9014" y="687"/>
                    </a:cubicBezTo>
                    <a:cubicBezTo>
                      <a:pt x="8886" y="687"/>
                      <a:pt x="8760" y="696"/>
                      <a:pt x="8632" y="713"/>
                    </a:cubicBezTo>
                    <a:cubicBezTo>
                      <a:pt x="8010" y="237"/>
                      <a:pt x="7268" y="0"/>
                      <a:pt x="6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1557;p65">
                <a:extLst>
                  <a:ext uri="{FF2B5EF4-FFF2-40B4-BE49-F238E27FC236}">
                    <a16:creationId xmlns:a16="http://schemas.microsoft.com/office/drawing/2014/main" id="{137FC7FA-610C-1599-B0C8-5CAA63DEC112}"/>
                  </a:ext>
                </a:extLst>
              </p:cNvPr>
              <p:cNvSpPr/>
              <p:nvPr/>
            </p:nvSpPr>
            <p:spPr>
              <a:xfrm>
                <a:off x="6538150" y="2309325"/>
                <a:ext cx="335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325" extrusionOk="0">
                    <a:moveTo>
                      <a:pt x="1056" y="1"/>
                    </a:moveTo>
                    <a:cubicBezTo>
                      <a:pt x="1053" y="1"/>
                      <a:pt x="1050" y="1"/>
                      <a:pt x="1048" y="1"/>
                    </a:cubicBezTo>
                    <a:cubicBezTo>
                      <a:pt x="470" y="1"/>
                      <a:pt x="1" y="471"/>
                      <a:pt x="1" y="1048"/>
                    </a:cubicBezTo>
                    <a:cubicBezTo>
                      <a:pt x="4" y="1202"/>
                      <a:pt x="130" y="1324"/>
                      <a:pt x="283" y="1324"/>
                    </a:cubicBezTo>
                    <a:cubicBezTo>
                      <a:pt x="438" y="1324"/>
                      <a:pt x="564" y="1202"/>
                      <a:pt x="567" y="1048"/>
                    </a:cubicBezTo>
                    <a:cubicBezTo>
                      <a:pt x="567" y="783"/>
                      <a:pt x="782" y="567"/>
                      <a:pt x="1048" y="567"/>
                    </a:cubicBezTo>
                    <a:cubicBezTo>
                      <a:pt x="1050" y="567"/>
                      <a:pt x="1053" y="568"/>
                      <a:pt x="1056" y="568"/>
                    </a:cubicBezTo>
                    <a:cubicBezTo>
                      <a:pt x="1213" y="568"/>
                      <a:pt x="1339" y="441"/>
                      <a:pt x="1339" y="283"/>
                    </a:cubicBezTo>
                    <a:cubicBezTo>
                      <a:pt x="1339" y="127"/>
                      <a:pt x="1213" y="1"/>
                      <a:pt x="1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1558;p65">
                <a:extLst>
                  <a:ext uri="{FF2B5EF4-FFF2-40B4-BE49-F238E27FC236}">
                    <a16:creationId xmlns:a16="http://schemas.microsoft.com/office/drawing/2014/main" id="{7905A7CA-C3E5-D9E7-38B0-9ACE7634F80C}"/>
                  </a:ext>
                </a:extLst>
              </p:cNvPr>
              <p:cNvSpPr/>
              <p:nvPr/>
            </p:nvSpPr>
            <p:spPr>
              <a:xfrm>
                <a:off x="6369950" y="2300850"/>
                <a:ext cx="3805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1522" extrusionOk="0">
                    <a:moveTo>
                      <a:pt x="1245" y="0"/>
                    </a:moveTo>
                    <a:cubicBezTo>
                      <a:pt x="557" y="0"/>
                      <a:pt x="0" y="557"/>
                      <a:pt x="0" y="1243"/>
                    </a:cubicBezTo>
                    <a:cubicBezTo>
                      <a:pt x="3" y="1398"/>
                      <a:pt x="130" y="1521"/>
                      <a:pt x="284" y="1521"/>
                    </a:cubicBezTo>
                    <a:cubicBezTo>
                      <a:pt x="437" y="1521"/>
                      <a:pt x="564" y="1398"/>
                      <a:pt x="568" y="1243"/>
                    </a:cubicBezTo>
                    <a:cubicBezTo>
                      <a:pt x="568" y="871"/>
                      <a:pt x="871" y="568"/>
                      <a:pt x="1245" y="566"/>
                    </a:cubicBezTo>
                    <a:cubicBezTo>
                      <a:pt x="1398" y="563"/>
                      <a:pt x="1521" y="437"/>
                      <a:pt x="1521" y="282"/>
                    </a:cubicBezTo>
                    <a:cubicBezTo>
                      <a:pt x="1521" y="130"/>
                      <a:pt x="1398" y="3"/>
                      <a:pt x="1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1559;p65">
                <a:extLst>
                  <a:ext uri="{FF2B5EF4-FFF2-40B4-BE49-F238E27FC236}">
                    <a16:creationId xmlns:a16="http://schemas.microsoft.com/office/drawing/2014/main" id="{669E9B28-BC62-F2D9-1AD2-874E233F4FD6}"/>
                  </a:ext>
                </a:extLst>
              </p:cNvPr>
              <p:cNvSpPr/>
              <p:nvPr/>
            </p:nvSpPr>
            <p:spPr>
              <a:xfrm>
                <a:off x="6431575" y="2256125"/>
                <a:ext cx="55875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278" extrusionOk="0">
                    <a:moveTo>
                      <a:pt x="813" y="0"/>
                    </a:moveTo>
                    <a:cubicBezTo>
                      <a:pt x="610" y="0"/>
                      <a:pt x="404" y="42"/>
                      <a:pt x="206" y="131"/>
                    </a:cubicBezTo>
                    <a:cubicBezTo>
                      <a:pt x="64" y="195"/>
                      <a:pt x="0" y="363"/>
                      <a:pt x="64" y="505"/>
                    </a:cubicBezTo>
                    <a:cubicBezTo>
                      <a:pt x="111" y="611"/>
                      <a:pt x="215" y="673"/>
                      <a:pt x="323" y="673"/>
                    </a:cubicBezTo>
                    <a:cubicBezTo>
                      <a:pt x="362" y="673"/>
                      <a:pt x="401" y="665"/>
                      <a:pt x="439" y="649"/>
                    </a:cubicBezTo>
                    <a:cubicBezTo>
                      <a:pt x="561" y="594"/>
                      <a:pt x="689" y="568"/>
                      <a:pt x="815" y="568"/>
                    </a:cubicBezTo>
                    <a:cubicBezTo>
                      <a:pt x="1165" y="568"/>
                      <a:pt x="1500" y="769"/>
                      <a:pt x="1654" y="1110"/>
                    </a:cubicBezTo>
                    <a:cubicBezTo>
                      <a:pt x="1701" y="1215"/>
                      <a:pt x="1804" y="1277"/>
                      <a:pt x="1912" y="1277"/>
                    </a:cubicBezTo>
                    <a:cubicBezTo>
                      <a:pt x="1951" y="1277"/>
                      <a:pt x="1990" y="1269"/>
                      <a:pt x="2028" y="1252"/>
                    </a:cubicBezTo>
                    <a:cubicBezTo>
                      <a:pt x="2172" y="1188"/>
                      <a:pt x="2234" y="1020"/>
                      <a:pt x="2170" y="878"/>
                    </a:cubicBezTo>
                    <a:cubicBezTo>
                      <a:pt x="1922" y="327"/>
                      <a:pt x="1381" y="0"/>
                      <a:pt x="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EBC89C6A-8AE7-4B26-9A11-24B1C98703A3}"/>
              </a:ext>
            </a:extLst>
          </p:cNvPr>
          <p:cNvSpPr/>
          <p:nvPr/>
        </p:nvSpPr>
        <p:spPr>
          <a:xfrm rot="1416863">
            <a:off x="292123" y="7286485"/>
            <a:ext cx="2496847" cy="2380719"/>
          </a:xfrm>
          <a:custGeom>
            <a:avLst/>
            <a:gdLst>
              <a:gd name="connsiteX0" fmla="*/ 0 w 2496847"/>
              <a:gd name="connsiteY0" fmla="*/ 1190360 h 2380719"/>
              <a:gd name="connsiteX1" fmla="*/ 1248424 w 2496847"/>
              <a:gd name="connsiteY1" fmla="*/ 0 h 2380719"/>
              <a:gd name="connsiteX2" fmla="*/ 2496848 w 2496847"/>
              <a:gd name="connsiteY2" fmla="*/ 1190360 h 2380719"/>
              <a:gd name="connsiteX3" fmla="*/ 1248424 w 2496847"/>
              <a:gd name="connsiteY3" fmla="*/ 2380720 h 2380719"/>
              <a:gd name="connsiteX4" fmla="*/ 0 w 2496847"/>
              <a:gd name="connsiteY4" fmla="*/ 1190360 h 238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847" h="2380719" fill="none" extrusionOk="0">
                <a:moveTo>
                  <a:pt x="0" y="1190360"/>
                </a:moveTo>
                <a:cubicBezTo>
                  <a:pt x="84511" y="581254"/>
                  <a:pt x="622421" y="-30729"/>
                  <a:pt x="1248424" y="0"/>
                </a:cubicBezTo>
                <a:cubicBezTo>
                  <a:pt x="1865228" y="91457"/>
                  <a:pt x="2438435" y="518255"/>
                  <a:pt x="2496848" y="1190360"/>
                </a:cubicBezTo>
                <a:cubicBezTo>
                  <a:pt x="2536544" y="1876767"/>
                  <a:pt x="1839732" y="2420547"/>
                  <a:pt x="1248424" y="2380720"/>
                </a:cubicBezTo>
                <a:cubicBezTo>
                  <a:pt x="590790" y="2285930"/>
                  <a:pt x="-156976" y="1851705"/>
                  <a:pt x="0" y="1190360"/>
                </a:cubicBezTo>
                <a:close/>
              </a:path>
              <a:path w="2496847" h="2380719" stroke="0" extrusionOk="0">
                <a:moveTo>
                  <a:pt x="0" y="1190360"/>
                </a:moveTo>
                <a:cubicBezTo>
                  <a:pt x="85937" y="490889"/>
                  <a:pt x="571623" y="10772"/>
                  <a:pt x="1248424" y="0"/>
                </a:cubicBezTo>
                <a:cubicBezTo>
                  <a:pt x="2034224" y="24555"/>
                  <a:pt x="2494868" y="651581"/>
                  <a:pt x="2496848" y="1190360"/>
                </a:cubicBezTo>
                <a:cubicBezTo>
                  <a:pt x="2432969" y="1949450"/>
                  <a:pt x="1985401" y="2217187"/>
                  <a:pt x="1248424" y="2380720"/>
                </a:cubicBezTo>
                <a:cubicBezTo>
                  <a:pt x="481276" y="2387199"/>
                  <a:pt x="-37043" y="1864371"/>
                  <a:pt x="0" y="119036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61643013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F50AD77-8F11-3042-B2C4-E40F9FDB98D3}"/>
              </a:ext>
            </a:extLst>
          </p:cNvPr>
          <p:cNvSpPr txBox="1"/>
          <p:nvPr/>
        </p:nvSpPr>
        <p:spPr>
          <a:xfrm>
            <a:off x="589048" y="7481050"/>
            <a:ext cx="183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Das möchte ich Ihnen noch sagen: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B7BDC96-34EB-533F-7920-DFD90355DDFF}"/>
              </a:ext>
            </a:extLst>
          </p:cNvPr>
          <p:cNvSpPr/>
          <p:nvPr/>
        </p:nvSpPr>
        <p:spPr>
          <a:xfrm rot="1416863">
            <a:off x="2915860" y="7250102"/>
            <a:ext cx="2343355" cy="2499508"/>
          </a:xfrm>
          <a:custGeom>
            <a:avLst/>
            <a:gdLst>
              <a:gd name="connsiteX0" fmla="*/ 0 w 2343355"/>
              <a:gd name="connsiteY0" fmla="*/ 1249754 h 2499508"/>
              <a:gd name="connsiteX1" fmla="*/ 1171678 w 2343355"/>
              <a:gd name="connsiteY1" fmla="*/ 0 h 2499508"/>
              <a:gd name="connsiteX2" fmla="*/ 2343356 w 2343355"/>
              <a:gd name="connsiteY2" fmla="*/ 1249754 h 2499508"/>
              <a:gd name="connsiteX3" fmla="*/ 1171678 w 2343355"/>
              <a:gd name="connsiteY3" fmla="*/ 2499508 h 2499508"/>
              <a:gd name="connsiteX4" fmla="*/ 0 w 2343355"/>
              <a:gd name="connsiteY4" fmla="*/ 1249754 h 249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355" h="2499508" fill="none" extrusionOk="0">
                <a:moveTo>
                  <a:pt x="0" y="1249754"/>
                </a:moveTo>
                <a:cubicBezTo>
                  <a:pt x="44445" y="584942"/>
                  <a:pt x="601978" y="-37465"/>
                  <a:pt x="1171678" y="0"/>
                </a:cubicBezTo>
                <a:cubicBezTo>
                  <a:pt x="1720046" y="124237"/>
                  <a:pt x="2258883" y="538295"/>
                  <a:pt x="2343356" y="1249754"/>
                </a:cubicBezTo>
                <a:cubicBezTo>
                  <a:pt x="2382818" y="1968792"/>
                  <a:pt x="1737180" y="2532609"/>
                  <a:pt x="1171678" y="2499508"/>
                </a:cubicBezTo>
                <a:cubicBezTo>
                  <a:pt x="553482" y="2413493"/>
                  <a:pt x="-97110" y="1942403"/>
                  <a:pt x="0" y="1249754"/>
                </a:cubicBezTo>
                <a:close/>
              </a:path>
              <a:path w="2343355" h="2499508" stroke="0" extrusionOk="0">
                <a:moveTo>
                  <a:pt x="0" y="1249754"/>
                </a:moveTo>
                <a:cubicBezTo>
                  <a:pt x="82008" y="519403"/>
                  <a:pt x="600462" y="64442"/>
                  <a:pt x="1171678" y="0"/>
                </a:cubicBezTo>
                <a:cubicBezTo>
                  <a:pt x="1900379" y="20804"/>
                  <a:pt x="2342274" y="624352"/>
                  <a:pt x="2343356" y="1249754"/>
                </a:cubicBezTo>
                <a:cubicBezTo>
                  <a:pt x="2321868" y="1974175"/>
                  <a:pt x="1861250" y="2353255"/>
                  <a:pt x="1171678" y="2499508"/>
                </a:cubicBezTo>
                <a:cubicBezTo>
                  <a:pt x="505525" y="2501098"/>
                  <a:pt x="-94977" y="1982518"/>
                  <a:pt x="0" y="124975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61643013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20916F2-1BEE-6617-1B21-66C1E4757EBE}"/>
              </a:ext>
            </a:extLst>
          </p:cNvPr>
          <p:cNvSpPr txBox="1"/>
          <p:nvPr/>
        </p:nvSpPr>
        <p:spPr>
          <a:xfrm>
            <a:off x="3496949" y="7398409"/>
            <a:ext cx="132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Das können Sie verbessern:</a:t>
            </a:r>
          </a:p>
        </p:txBody>
      </p:sp>
      <p:pic>
        <p:nvPicPr>
          <p:cNvPr id="33" name="Grafik 32" descr="Bewertung 3 Sterne Silhouette">
            <a:extLst>
              <a:ext uri="{FF2B5EF4-FFF2-40B4-BE49-F238E27FC236}">
                <a16:creationId xmlns:a16="http://schemas.microsoft.com/office/drawing/2014/main" id="{3F63A6C7-8C9F-84A3-DAD9-0D89B81A1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5434" y="7143058"/>
            <a:ext cx="510702" cy="510702"/>
          </a:xfrm>
          <a:prstGeom prst="rect">
            <a:avLst/>
          </a:prstGeom>
        </p:spPr>
      </p:pic>
      <p:pic>
        <p:nvPicPr>
          <p:cNvPr id="35" name="Grafik 34" descr="Marke Herz mit einfarbiger Füllung">
            <a:extLst>
              <a:ext uri="{FF2B5EF4-FFF2-40B4-BE49-F238E27FC236}">
                <a16:creationId xmlns:a16="http://schemas.microsoft.com/office/drawing/2014/main" id="{9D5F6EFF-0E65-C6F7-D286-34A606F0CD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1495" y="7295292"/>
            <a:ext cx="371515" cy="371515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9D93402C-8063-9C3C-70AF-654319235728}"/>
              </a:ext>
            </a:extLst>
          </p:cNvPr>
          <p:cNvSpPr txBox="1"/>
          <p:nvPr/>
        </p:nvSpPr>
        <p:spPr>
          <a:xfrm>
            <a:off x="5392175" y="8097505"/>
            <a:ext cx="933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Von: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348BA80-AC20-26C3-6A3F-27638B19B865}"/>
              </a:ext>
            </a:extLst>
          </p:cNvPr>
          <p:cNvSpPr/>
          <p:nvPr/>
        </p:nvSpPr>
        <p:spPr>
          <a:xfrm rot="1416863">
            <a:off x="5373399" y="8404864"/>
            <a:ext cx="1076705" cy="1117604"/>
          </a:xfrm>
          <a:custGeom>
            <a:avLst/>
            <a:gdLst>
              <a:gd name="connsiteX0" fmla="*/ 0 w 1076705"/>
              <a:gd name="connsiteY0" fmla="*/ 558802 h 1117604"/>
              <a:gd name="connsiteX1" fmla="*/ 538353 w 1076705"/>
              <a:gd name="connsiteY1" fmla="*/ 0 h 1117604"/>
              <a:gd name="connsiteX2" fmla="*/ 1076706 w 1076705"/>
              <a:gd name="connsiteY2" fmla="*/ 558802 h 1117604"/>
              <a:gd name="connsiteX3" fmla="*/ 538353 w 1076705"/>
              <a:gd name="connsiteY3" fmla="*/ 1117604 h 1117604"/>
              <a:gd name="connsiteX4" fmla="*/ 0 w 1076705"/>
              <a:gd name="connsiteY4" fmla="*/ 558802 h 111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705" h="1117604" fill="none" extrusionOk="0">
                <a:moveTo>
                  <a:pt x="0" y="558802"/>
                </a:moveTo>
                <a:cubicBezTo>
                  <a:pt x="53935" y="281016"/>
                  <a:pt x="279276" y="-18513"/>
                  <a:pt x="538353" y="0"/>
                </a:cubicBezTo>
                <a:cubicBezTo>
                  <a:pt x="807500" y="35456"/>
                  <a:pt x="1067242" y="247804"/>
                  <a:pt x="1076706" y="558802"/>
                </a:cubicBezTo>
                <a:cubicBezTo>
                  <a:pt x="1097045" y="882273"/>
                  <a:pt x="819590" y="1124130"/>
                  <a:pt x="538353" y="1117604"/>
                </a:cubicBezTo>
                <a:cubicBezTo>
                  <a:pt x="263514" y="1050690"/>
                  <a:pt x="-61666" y="868963"/>
                  <a:pt x="0" y="558802"/>
                </a:cubicBezTo>
                <a:close/>
              </a:path>
              <a:path w="1076705" h="1117604" stroke="0" extrusionOk="0">
                <a:moveTo>
                  <a:pt x="0" y="558802"/>
                </a:moveTo>
                <a:cubicBezTo>
                  <a:pt x="28218" y="236376"/>
                  <a:pt x="286010" y="38199"/>
                  <a:pt x="538353" y="0"/>
                </a:cubicBezTo>
                <a:cubicBezTo>
                  <a:pt x="903043" y="17175"/>
                  <a:pt x="1076301" y="274438"/>
                  <a:pt x="1076706" y="558802"/>
                </a:cubicBezTo>
                <a:cubicBezTo>
                  <a:pt x="1048130" y="912902"/>
                  <a:pt x="846272" y="1081120"/>
                  <a:pt x="538353" y="1117604"/>
                </a:cubicBezTo>
                <a:cubicBezTo>
                  <a:pt x="173823" y="1123211"/>
                  <a:pt x="-29096" y="880453"/>
                  <a:pt x="0" y="55880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61643013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 descr="Wimpel Silhouette">
            <a:extLst>
              <a:ext uri="{FF2B5EF4-FFF2-40B4-BE49-F238E27FC236}">
                <a16:creationId xmlns:a16="http://schemas.microsoft.com/office/drawing/2014/main" id="{B3E9E7F4-964C-7515-F328-0799480F5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57282" y="7536562"/>
            <a:ext cx="560942" cy="560942"/>
          </a:xfrm>
          <a:prstGeom prst="rect">
            <a:avLst/>
          </a:prstGeom>
        </p:spPr>
      </p:pic>
      <p:pic>
        <p:nvPicPr>
          <p:cNvPr id="41" name="Grafik 40" descr="Musiknoten Silhouette">
            <a:extLst>
              <a:ext uri="{FF2B5EF4-FFF2-40B4-BE49-F238E27FC236}">
                <a16:creationId xmlns:a16="http://schemas.microsoft.com/office/drawing/2014/main" id="{86EEDB2F-968E-2F75-B276-FA6E28C499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8619" y="428486"/>
            <a:ext cx="716078" cy="716078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89D4AAA5-EED8-33DC-EDBD-CFA3C73C3D53}"/>
              </a:ext>
            </a:extLst>
          </p:cNvPr>
          <p:cNvSpPr txBox="1"/>
          <p:nvPr/>
        </p:nvSpPr>
        <p:spPr>
          <a:xfrm>
            <a:off x="17386" y="76814"/>
            <a:ext cx="180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@</a:t>
            </a:r>
            <a:r>
              <a:rPr lang="de-DE" sz="1200" dirty="0" err="1"/>
              <a:t>isa.digital.teaching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81831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121</Words>
  <Application>Microsoft Macintosh PowerPoint</Application>
  <PresentationFormat>A4-Papier (210 x 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L003426</dc:creator>
  <cp:lastModifiedBy>L003426</cp:lastModifiedBy>
  <cp:revision>4</cp:revision>
  <cp:lastPrinted>2023-06-07T20:38:44Z</cp:lastPrinted>
  <dcterms:created xsi:type="dcterms:W3CDTF">2023-06-07T19:49:34Z</dcterms:created>
  <dcterms:modified xsi:type="dcterms:W3CDTF">2023-06-08T11:07:43Z</dcterms:modified>
</cp:coreProperties>
</file>